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D544-CCD2-4FD6-A369-F445E0B0F12F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AE1C-D341-40C0-9324-F358381A0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7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D544-CCD2-4FD6-A369-F445E0B0F12F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AE1C-D341-40C0-9324-F358381A0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629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D544-CCD2-4FD6-A369-F445E0B0F12F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AE1C-D341-40C0-9324-F358381A0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87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D544-CCD2-4FD6-A369-F445E0B0F12F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AE1C-D341-40C0-9324-F358381A0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66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D544-CCD2-4FD6-A369-F445E0B0F12F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AE1C-D341-40C0-9324-F358381A0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29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D544-CCD2-4FD6-A369-F445E0B0F12F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AE1C-D341-40C0-9324-F358381A0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20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D544-CCD2-4FD6-A369-F445E0B0F12F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AE1C-D341-40C0-9324-F358381A0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264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D544-CCD2-4FD6-A369-F445E0B0F12F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AE1C-D341-40C0-9324-F358381A0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11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D544-CCD2-4FD6-A369-F445E0B0F12F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AE1C-D341-40C0-9324-F358381A0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9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D544-CCD2-4FD6-A369-F445E0B0F12F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AE1C-D341-40C0-9324-F358381A0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333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D544-CCD2-4FD6-A369-F445E0B0F12F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AE1C-D341-40C0-9324-F358381A0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79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1D544-CCD2-4FD6-A369-F445E0B0F12F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4AE1C-D341-40C0-9324-F358381A0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54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260649"/>
            <a:ext cx="6550496" cy="792087"/>
          </a:xfrm>
        </p:spPr>
        <p:txBody>
          <a:bodyPr>
            <a:noAutofit/>
            <a:scene3d>
              <a:camera prst="orthographicFront">
                <a:rot lat="0" lon="0" rev="300000"/>
              </a:camera>
              <a:lightRig rig="threePt" dir="t"/>
            </a:scene3d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Comic Sans MS" pitchFamily="66" charset="0"/>
              </a:rPr>
              <a:t>Муниципальное бюджетное дошкольное образовательное учреждение детский сад № 145 города Пензы «Радуга»</a:t>
            </a:r>
            <a:endParaRPr lang="ru-RU" sz="1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2088232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rgbClr val="C00000"/>
                </a:solidFill>
                <a:latin typeface="Comic Sans MS" pitchFamily="66" charset="0"/>
              </a:rPr>
              <a:t>В КА</a:t>
            </a:r>
            <a:r>
              <a:rPr lang="ru-RU" sz="6000" dirty="0">
                <a:solidFill>
                  <a:srgbClr val="00B050"/>
                </a:solidFill>
                <a:latin typeface="Comic Sans MS" pitchFamily="66" charset="0"/>
              </a:rPr>
              <a:t>БИН</a:t>
            </a:r>
            <a:r>
              <a:rPr lang="ru-RU" sz="6000" dirty="0">
                <a:solidFill>
                  <a:srgbClr val="FFC000"/>
                </a:solidFill>
                <a:latin typeface="Comic Sans MS" pitchFamily="66" charset="0"/>
              </a:rPr>
              <a:t>ЕТЕ</a:t>
            </a:r>
            <a:r>
              <a:rPr lang="ru-RU" sz="6000" dirty="0">
                <a:latin typeface="Comic Sans MS" pitchFamily="66" charset="0"/>
              </a:rPr>
              <a:t> </a:t>
            </a:r>
            <a:r>
              <a:rPr lang="ru-RU" sz="6000" dirty="0">
                <a:solidFill>
                  <a:srgbClr val="0070C0"/>
                </a:solidFill>
                <a:latin typeface="Comic Sans MS" pitchFamily="66" charset="0"/>
              </a:rPr>
              <a:t>ЛОГ</a:t>
            </a:r>
            <a:r>
              <a:rPr lang="ru-RU" sz="6000" dirty="0">
                <a:solidFill>
                  <a:srgbClr val="7030A0"/>
                </a:solidFill>
                <a:latin typeface="Comic Sans MS" pitchFamily="66" charset="0"/>
              </a:rPr>
              <a:t>ОП</a:t>
            </a:r>
            <a:r>
              <a:rPr lang="ru-RU" sz="6000" dirty="0">
                <a:solidFill>
                  <a:srgbClr val="FF66FF"/>
                </a:solidFill>
                <a:latin typeface="Comic Sans MS" pitchFamily="66" charset="0"/>
              </a:rPr>
              <a:t>ЕДА</a:t>
            </a:r>
            <a:endParaRPr lang="ru-RU" sz="6000" dirty="0"/>
          </a:p>
        </p:txBody>
      </p:sp>
      <p:pic>
        <p:nvPicPr>
          <p:cNvPr id="4" name="Picture 2" descr="Рис1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257300" cy="1152525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255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740" y="274638"/>
            <a:ext cx="6455060" cy="1143000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Comic Sans MS" pitchFamily="66" charset="0"/>
              </a:rPr>
              <a:t>Звуки учим с логопедом </a:t>
            </a:r>
            <a:br>
              <a:rPr lang="ru-RU" sz="16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600" dirty="0">
                <a:solidFill>
                  <a:srgbClr val="C00000"/>
                </a:solidFill>
                <a:latin typeface="Comic Sans MS" pitchFamily="66" charset="0"/>
              </a:rPr>
              <a:t>Громко, чётко говорить.</a:t>
            </a:r>
            <a:br>
              <a:rPr lang="ru-RU" sz="16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600" dirty="0">
                <a:solidFill>
                  <a:srgbClr val="C00000"/>
                </a:solidFill>
                <a:latin typeface="Comic Sans MS" pitchFamily="66" charset="0"/>
              </a:rPr>
              <a:t>Буквы учим с логопедом </a:t>
            </a:r>
            <a:br>
              <a:rPr lang="ru-RU" sz="16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600" dirty="0">
                <a:solidFill>
                  <a:srgbClr val="C00000"/>
                </a:solidFill>
                <a:latin typeface="Comic Sans MS" pitchFamily="66" charset="0"/>
              </a:rPr>
              <a:t>Видеть, в книге находить</a:t>
            </a:r>
            <a:endParaRPr lang="ru-RU" sz="1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3454"/>
            <a:ext cx="3744416" cy="2808312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881" y="1600200"/>
            <a:ext cx="3111500" cy="2333625"/>
          </a:xfrm>
        </p:spPr>
      </p:pic>
      <p:pic>
        <p:nvPicPr>
          <p:cNvPr id="5" name="Picture 2" descr="Рис14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1257300" cy="1152525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77072"/>
            <a:ext cx="2952328" cy="261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3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>
            <a:normAutofit fontScale="90000"/>
          </a:bodyPr>
          <a:lstStyle/>
          <a:p>
            <a:r>
              <a:rPr lang="ru-RU" sz="1600" dirty="0">
                <a:solidFill>
                  <a:srgbClr val="C00000"/>
                </a:solidFill>
                <a:latin typeface="Comic Sans MS" pitchFamily="66" charset="0"/>
              </a:rPr>
              <a:t>На занятия мы ходим</a:t>
            </a:r>
            <a:br>
              <a:rPr lang="ru-RU" sz="16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600" dirty="0">
                <a:solidFill>
                  <a:srgbClr val="C00000"/>
                </a:solidFill>
                <a:latin typeface="Comic Sans MS" pitchFamily="66" charset="0"/>
              </a:rPr>
              <a:t>Ранним утром, через день.</a:t>
            </a:r>
            <a:br>
              <a:rPr lang="ru-RU" sz="16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600" dirty="0">
                <a:solidFill>
                  <a:srgbClr val="C00000"/>
                </a:solidFill>
                <a:latin typeface="Comic Sans MS" pitchFamily="66" charset="0"/>
              </a:rPr>
              <a:t>Мы играем и рисуем,</a:t>
            </a:r>
            <a:br>
              <a:rPr lang="ru-RU" sz="16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600" dirty="0">
                <a:solidFill>
                  <a:srgbClr val="C00000"/>
                </a:solidFill>
                <a:latin typeface="Comic Sans MS" pitchFamily="66" charset="0"/>
              </a:rPr>
              <a:t>Мы обводим и штрихуем.</a:t>
            </a:r>
            <a:br>
              <a:rPr lang="ru-RU" sz="16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600" dirty="0">
                <a:solidFill>
                  <a:srgbClr val="C00000"/>
                </a:solidFill>
                <a:latin typeface="Comic Sans MS" pitchFamily="66" charset="0"/>
              </a:rPr>
              <a:t>Заниматься нам не лень,</a:t>
            </a:r>
            <a:br>
              <a:rPr lang="ru-RU" sz="16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600" dirty="0">
                <a:solidFill>
                  <a:srgbClr val="C00000"/>
                </a:solidFill>
                <a:latin typeface="Comic Sans MS" pitchFamily="66" charset="0"/>
              </a:rPr>
              <a:t>Можем даже каждый день!</a:t>
            </a:r>
            <a:br>
              <a:rPr lang="ru-RU" sz="1600" dirty="0">
                <a:solidFill>
                  <a:srgbClr val="C00000"/>
                </a:solidFill>
                <a:latin typeface="Comic Sans MS" pitchFamily="66" charset="0"/>
              </a:rPr>
            </a:br>
            <a:endParaRPr lang="ru-RU" sz="16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600201"/>
            <a:ext cx="4100264" cy="2332855"/>
          </a:xfr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65000" contrast="3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887" y="1772816"/>
            <a:ext cx="3524200" cy="1995078"/>
          </a:xfrm>
        </p:spPr>
      </p:pic>
      <p:pic>
        <p:nvPicPr>
          <p:cNvPr id="8" name="Picture 2" descr="Рис14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1257300" cy="1152525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861048"/>
            <a:ext cx="3750671" cy="28130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410445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21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332656"/>
            <a:ext cx="5328592" cy="72008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 нашем детском саду функционируют 2 логопедических кабинета</a:t>
            </a:r>
            <a:endParaRPr lang="ru-RU" sz="1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Рис1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1257300" cy="1152525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0" y="1772816"/>
            <a:ext cx="3435846" cy="4581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96752"/>
            <a:ext cx="2733768" cy="36450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861048"/>
            <a:ext cx="3600400" cy="270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671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33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Муниципальное бюджетное дошкольное образовательное учреждение детский сад № 145 города Пензы «Радуга»</vt:lpstr>
      <vt:lpstr>Звуки учим с логопедом  Громко, чётко говорить. Буквы учим с логопедом  Видеть, в книге находить</vt:lpstr>
      <vt:lpstr>На занятия мы ходим Ранним утром, через день. Мы играем и рисуем, Мы обводим и штрихуем. Заниматься нам не лень, Можем даже каждый день! </vt:lpstr>
      <vt:lpstr>В нашем детском саду функционируют 2 логопедических кабинета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КАБИНЕТЕ ЛОГОПЕДА</dc:title>
  <dc:creator>geronimo</dc:creator>
  <cp:lastModifiedBy>1</cp:lastModifiedBy>
  <cp:revision>7</cp:revision>
  <dcterms:created xsi:type="dcterms:W3CDTF">2019-03-23T08:43:37Z</dcterms:created>
  <dcterms:modified xsi:type="dcterms:W3CDTF">2019-03-29T09:58:18Z</dcterms:modified>
</cp:coreProperties>
</file>